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32" dt="2024-10-21T14:38:31.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2951</TotalTime>
  <Words>6182</Words>
  <Application>Microsoft Office PowerPoint</Application>
  <PresentationFormat>Custom</PresentationFormat>
  <Paragraphs>720</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36</cp:revision>
  <dcterms:created xsi:type="dcterms:W3CDTF">2024-08-21T00:42:40Z</dcterms:created>
  <dcterms:modified xsi:type="dcterms:W3CDTF">2024-10-25T20:28:21Z</dcterms:modified>
</cp:coreProperties>
</file>